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51435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11"/>
    <p:restoredTop sz="94610"/>
  </p:normalViewPr>
  <p:slideViewPr>
    <p:cSldViewPr snapToGrid="0" snapToObjects="1">
      <p:cViewPr varScale="1">
        <p:scale>
          <a:sx n="89" d="100"/>
          <a:sy n="89" d="100"/>
        </p:scale>
        <p:origin x="-616" y="-6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https://restituzionedati.invalsi.it/logo19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2103120"/>
            <a:ext cx="914400" cy="9144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2103120" y="0"/>
            <a:ext cx="9144000" cy="5143500"/>
          </a:xfrm>
          <a:prstGeom prst="rect">
            <a:avLst/>
          </a:prstGeom>
          <a:solidFill>
            <a:srgbClr val="FFFFFF"/>
          </a:solidFill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2400" b="1" dirty="0">
                <a:solidFill>
                  <a:srgbClr val="000000"/>
                </a:solidFill>
              </a:rPr>
              <a:t>Rilevazioni Nazionali</a:t>
            </a:r>
            <a:endParaRPr lang="en-US" sz="2400" dirty="0"/>
          </a:p>
          <a:p>
            <a:pPr marL="0" indent="0">
              <a:buNone/>
            </a:pPr>
            <a:r>
              <a:rPr lang="en-US" sz="2400" b="1" dirty="0">
                <a:solidFill>
                  <a:srgbClr val="000000"/>
                </a:solidFill>
              </a:rPr>
              <a:t>Grado 5</a:t>
            </a:r>
            <a:endParaRPr lang="en-US" sz="2400" dirty="0"/>
          </a:p>
          <a:p>
            <a:pPr marL="0" indent="0">
              <a:buNone/>
            </a:pPr>
            <a:r>
              <a:rPr lang="en-US" sz="2400" b="1" dirty="0">
                <a:solidFill>
                  <a:srgbClr val="000000"/>
                </a:solidFill>
              </a:rPr>
              <a:t>Dati Generali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3086100"/>
          </a:xfrm>
          <a:prstGeom prst="rect">
            <a:avLst/>
          </a:prstGeom>
        </p:spPr>
      </p:pic>
      <p:pic>
        <p:nvPicPr>
          <p:cNvPr id="3" name="Image 1" descr="https://restituzionedati.invalsi.it/logo3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80" y="4754880"/>
            <a:ext cx="182880" cy="182880"/>
          </a:xfrm>
          <a:prstGeom prst="rect">
            <a:avLst/>
          </a:prstGeom>
        </p:spPr>
      </p:pic>
      <p:sp>
        <p:nvSpPr>
          <p:cNvPr id="4" name="Text 0"/>
          <p:cNvSpPr/>
          <p:nvPr/>
        </p:nvSpPr>
        <p:spPr>
          <a:xfrm>
            <a:off x="365760" y="4846320"/>
            <a:ext cx="9144000" cy="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800" dirty="0">
                <a:solidFill>
                  <a:srgbClr val="000000"/>
                </a:solidFill>
              </a:rPr>
              <a:t>Rilevazioni Nazionali - Grado 5 - Dati Generali</a:t>
            </a:r>
            <a:endParaRPr lang="en-US" sz="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2468880"/>
          </a:xfrm>
          <a:prstGeom prst="rect">
            <a:avLst/>
          </a:prstGeom>
        </p:spPr>
      </p:pic>
      <p:pic>
        <p:nvPicPr>
          <p:cNvPr id="3" name="Image 1" descr="https://restituzionedati.invalsi.it/logo3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80" y="4754880"/>
            <a:ext cx="182880" cy="182880"/>
          </a:xfrm>
          <a:prstGeom prst="rect">
            <a:avLst/>
          </a:prstGeom>
        </p:spPr>
      </p:pic>
      <p:sp>
        <p:nvSpPr>
          <p:cNvPr id="4" name="Text 0"/>
          <p:cNvSpPr/>
          <p:nvPr/>
        </p:nvSpPr>
        <p:spPr>
          <a:xfrm>
            <a:off x="365760" y="4846320"/>
            <a:ext cx="9144000" cy="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800" dirty="0">
                <a:solidFill>
                  <a:srgbClr val="000000"/>
                </a:solidFill>
              </a:rPr>
              <a:t>Rilevazioni Nazionali - Grado 5 - Dati Generali</a:t>
            </a:r>
            <a:endParaRPr lang="en-US" sz="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3857625"/>
          </a:xfrm>
          <a:prstGeom prst="rect">
            <a:avLst/>
          </a:prstGeom>
        </p:spPr>
      </p:pic>
      <p:pic>
        <p:nvPicPr>
          <p:cNvPr id="3" name="Image 1" descr="https://restituzionedati.invalsi.it/logo3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80" y="4754880"/>
            <a:ext cx="182880" cy="182880"/>
          </a:xfrm>
          <a:prstGeom prst="rect">
            <a:avLst/>
          </a:prstGeom>
        </p:spPr>
      </p:pic>
      <p:sp>
        <p:nvSpPr>
          <p:cNvPr id="4" name="Text 0"/>
          <p:cNvSpPr/>
          <p:nvPr/>
        </p:nvSpPr>
        <p:spPr>
          <a:xfrm>
            <a:off x="365760" y="4846320"/>
            <a:ext cx="9144000" cy="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800" dirty="0">
                <a:solidFill>
                  <a:srgbClr val="000000"/>
                </a:solidFill>
              </a:rPr>
              <a:t>Rilevazioni Nazionali - Grado 5 - Dati Generali</a:t>
            </a:r>
            <a:endParaRPr lang="en-US" sz="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3909060"/>
          </a:xfrm>
          <a:prstGeom prst="rect">
            <a:avLst/>
          </a:prstGeom>
        </p:spPr>
      </p:pic>
      <p:pic>
        <p:nvPicPr>
          <p:cNvPr id="3" name="Image 1" descr="https://restituzionedati.invalsi.it/logo3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80" y="4754880"/>
            <a:ext cx="182880" cy="182880"/>
          </a:xfrm>
          <a:prstGeom prst="rect">
            <a:avLst/>
          </a:prstGeom>
        </p:spPr>
      </p:pic>
      <p:sp>
        <p:nvSpPr>
          <p:cNvPr id="4" name="Text 0"/>
          <p:cNvSpPr/>
          <p:nvPr/>
        </p:nvSpPr>
        <p:spPr>
          <a:xfrm>
            <a:off x="365760" y="4846320"/>
            <a:ext cx="9144000" cy="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800" dirty="0">
                <a:solidFill>
                  <a:srgbClr val="000000"/>
                </a:solidFill>
              </a:rPr>
              <a:t>Rilevazioni Nazionali - Grado 5 - Dati Generali</a:t>
            </a:r>
            <a:endParaRPr lang="en-US" sz="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3909060"/>
          </a:xfrm>
          <a:prstGeom prst="rect">
            <a:avLst/>
          </a:prstGeom>
        </p:spPr>
      </p:pic>
      <p:pic>
        <p:nvPicPr>
          <p:cNvPr id="3" name="Image 1" descr="https://restituzionedati.invalsi.it/logo3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80" y="4754880"/>
            <a:ext cx="182880" cy="182880"/>
          </a:xfrm>
          <a:prstGeom prst="rect">
            <a:avLst/>
          </a:prstGeom>
        </p:spPr>
      </p:pic>
      <p:sp>
        <p:nvSpPr>
          <p:cNvPr id="4" name="Text 0"/>
          <p:cNvSpPr/>
          <p:nvPr/>
        </p:nvSpPr>
        <p:spPr>
          <a:xfrm>
            <a:off x="365760" y="4846320"/>
            <a:ext cx="9144000" cy="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800" dirty="0">
                <a:solidFill>
                  <a:srgbClr val="000000"/>
                </a:solidFill>
              </a:rPr>
              <a:t>Rilevazioni Nazionali - Grado 5 - Dati Generali</a:t>
            </a:r>
            <a:endParaRPr lang="en-US" sz="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2263140"/>
          </a:xfrm>
          <a:prstGeom prst="rect">
            <a:avLst/>
          </a:prstGeom>
        </p:spPr>
      </p:pic>
      <p:pic>
        <p:nvPicPr>
          <p:cNvPr id="3" name="Image 1" descr="https://restituzionedati.invalsi.it/logo3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80" y="4754880"/>
            <a:ext cx="182880" cy="182880"/>
          </a:xfrm>
          <a:prstGeom prst="rect">
            <a:avLst/>
          </a:prstGeom>
        </p:spPr>
      </p:pic>
      <p:sp>
        <p:nvSpPr>
          <p:cNvPr id="4" name="Text 0"/>
          <p:cNvSpPr/>
          <p:nvPr/>
        </p:nvSpPr>
        <p:spPr>
          <a:xfrm>
            <a:off x="365760" y="4846320"/>
            <a:ext cx="9144000" cy="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800" dirty="0">
                <a:solidFill>
                  <a:srgbClr val="000000"/>
                </a:solidFill>
              </a:rPr>
              <a:t>Rilevazioni Nazionali - Grado 5 - Dati Generali</a:t>
            </a:r>
            <a:endParaRPr lang="en-US" sz="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</Words>
  <Application>Microsoft Office PowerPoint</Application>
  <PresentationFormat>Presentazione su schermo (16:9)</PresentationFormat>
  <Paragraphs>16</Paragraphs>
  <Slides>7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8" baseType="lpstr">
      <vt:lpstr>Office Theme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</vt:vector>
  </TitlesOfParts>
  <Company>PptxGenJS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HSH7</cp:lastModifiedBy>
  <cp:revision>1</cp:revision>
  <dcterms:created xsi:type="dcterms:W3CDTF">2024-10-24T17:08:15Z</dcterms:created>
  <dcterms:modified xsi:type="dcterms:W3CDTF">2024-10-24T17:08:56Z</dcterms:modified>
</cp:coreProperties>
</file>